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62" r:id="rId4"/>
    <p:sldId id="257" r:id="rId5"/>
    <p:sldId id="259" r:id="rId6"/>
    <p:sldId id="260" r:id="rId7"/>
    <p:sldId id="256" r:id="rId8"/>
    <p:sldId id="26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9ABC-2417-804F-A904-847B7F11AF4F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DF10-5647-714D-930E-3E010CF18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5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What’s happening in this picture?</a:t>
            </a:r>
          </a:p>
          <a:p>
            <a:r>
              <a:rPr lang="en-US" sz="1200" dirty="0" smtClean="0"/>
              <a:t>How does the artist show give a feeling of an moment in life? </a:t>
            </a:r>
          </a:p>
          <a:p>
            <a:r>
              <a:rPr lang="en-US" sz="1200" dirty="0" smtClean="0"/>
              <a:t>Why do you think the artist decided to paint this scene? </a:t>
            </a:r>
          </a:p>
          <a:p>
            <a:r>
              <a:rPr lang="en-US" sz="1200" dirty="0" smtClean="0"/>
              <a:t>What feeling does this scene make you think of?  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DF10-5647-714D-930E-3E010CF18B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07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What differences do you notice in the painting versus the photo?</a:t>
            </a:r>
          </a:p>
          <a:p>
            <a:r>
              <a:rPr lang="en-US" sz="1200" dirty="0" smtClean="0"/>
              <a:t>Why do you think Van Gogh decided to paint this scene? </a:t>
            </a:r>
          </a:p>
          <a:p>
            <a:r>
              <a:rPr lang="en-US" sz="1200" dirty="0" smtClean="0"/>
              <a:t>If you were at the Café Terrace at Night what you would feel, hear, see?</a:t>
            </a:r>
          </a:p>
          <a:p>
            <a:r>
              <a:rPr lang="en-US" sz="1200" dirty="0" smtClean="0"/>
              <a:t>What else do you notice?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DF10-5647-714D-930E-3E010CF18B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9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What’s going on in the painting?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What can you tell by the way the people are dressed?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Does this painting seem to be telling a story? If so what do you think its about?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What do you think will happen next?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DF10-5647-714D-930E-3E010CF18B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2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notice in the picture? </a:t>
            </a:r>
          </a:p>
          <a:p>
            <a:r>
              <a:rPr lang="en-US" dirty="0" smtClean="0"/>
              <a:t>What do you think the Artist’s motivation was for painting this scene?</a:t>
            </a:r>
          </a:p>
          <a:p>
            <a:r>
              <a:rPr lang="en-US" dirty="0" smtClean="0"/>
              <a:t>What story does this image tell? </a:t>
            </a:r>
          </a:p>
          <a:p>
            <a:r>
              <a:rPr lang="en-US" dirty="0" smtClean="0"/>
              <a:t>What can you tell about the man out from the painting?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DF10-5647-714D-930E-3E010CF18B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39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do you notice in this painting?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idea or feeling might this painting  be reflecting?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images from moments in time help people?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you ever created art from a time you remember in your life?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DF10-5647-714D-930E-3E010CF18B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06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What’s going on in this picture?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Why do you this the artist painted this scene?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What do you notice about the style of this painting?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‘Impressionism’ was a style of art that captured an impression of a moment in time.  Why do you think artists wanted to do this to do? 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DF10-5647-714D-930E-3E010CF18B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0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76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3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0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44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0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4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0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0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44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62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5990-08B8-AE45-8CA2-7E2D54649C77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2490-F168-DE49-A875-BB5A9DDD9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9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077" y="731323"/>
            <a:ext cx="7714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Reflecting Life in Art</a:t>
            </a:r>
            <a:endParaRPr lang="en-US" sz="7200" dirty="0"/>
          </a:p>
        </p:txBody>
      </p:sp>
      <p:pic>
        <p:nvPicPr>
          <p:cNvPr id="6" name="Picture 5" descr="Logo4_ArtSparks.jp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98" r="1153" b="38575"/>
          <a:stretch/>
        </p:blipFill>
        <p:spPr>
          <a:xfrm>
            <a:off x="4449656" y="4265923"/>
            <a:ext cx="5238255" cy="1894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803" y="1931652"/>
            <a:ext cx="313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Classroom 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3773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038" y="786075"/>
            <a:ext cx="7400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Pre-Viewing Discussion 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947333" y="2434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1048" y="2434166"/>
            <a:ext cx="78791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When we talk about </a:t>
            </a:r>
            <a:r>
              <a:rPr lang="en-US" sz="2400" dirty="0" smtClean="0"/>
              <a:t>“reflecting life”, </a:t>
            </a:r>
            <a:r>
              <a:rPr lang="en-US" sz="2400" dirty="0" smtClean="0"/>
              <a:t>what do we mean?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are some of </a:t>
            </a:r>
            <a:r>
              <a:rPr lang="en-US" sz="2400" dirty="0"/>
              <a:t>the </a:t>
            </a:r>
            <a:r>
              <a:rPr lang="en-US" sz="2400" dirty="0" smtClean="0"/>
              <a:t>things in life we reflect upon?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Have you ever </a:t>
            </a:r>
            <a:r>
              <a:rPr lang="en-US" sz="2400" dirty="0" smtClean="0"/>
              <a:t>had a life experience that changed the way you look and think about life?  How </a:t>
            </a:r>
            <a:r>
              <a:rPr lang="en-US" sz="2400" dirty="0" smtClean="0"/>
              <a:t>did it feel to experience that?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4999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STOR_103_41822003627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381960"/>
            <a:ext cx="8786442" cy="58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75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8" y="540792"/>
            <a:ext cx="8770160" cy="55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66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NEGIE_468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19005"/>
            <a:ext cx="7991475" cy="65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5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STOR_103_41822000499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7" y="114299"/>
            <a:ext cx="8248175" cy="65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04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46" y="143933"/>
            <a:ext cx="8431207" cy="64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63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NEGIE_483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3" y="168096"/>
            <a:ext cx="8793703" cy="64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29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552450"/>
            <a:ext cx="798195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Activities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Imagine </a:t>
            </a:r>
            <a:r>
              <a:rPr lang="en-US" sz="2800" dirty="0" smtClean="0"/>
              <a:t>a time or event  you have a fond memory of, and</a:t>
            </a:r>
            <a:r>
              <a:rPr lang="en-US" sz="2800" dirty="0" smtClean="0"/>
              <a:t> </a:t>
            </a:r>
            <a:r>
              <a:rPr lang="en-US" sz="2800" dirty="0" smtClean="0"/>
              <a:t>make a drawing of that memory.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Write a poem about </a:t>
            </a:r>
            <a:r>
              <a:rPr lang="en-US" sz="2800" dirty="0" smtClean="0"/>
              <a:t>something you reflect </a:t>
            </a:r>
            <a:r>
              <a:rPr lang="en-US" sz="2800" dirty="0" smtClean="0"/>
              <a:t>on in life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Make a watercolor painting of Your favorite place. Choose colors that convey a feeling.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Write and Describe in as much detail as possible a vivid memory, and why it’s significant.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14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410</Words>
  <Application>Microsoft Office PowerPoint</Application>
  <PresentationFormat>On-screen Show (4:3)</PresentationFormat>
  <Paragraphs>53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Benner</dc:creator>
  <cp:lastModifiedBy>Christine</cp:lastModifiedBy>
  <cp:revision>88</cp:revision>
  <dcterms:created xsi:type="dcterms:W3CDTF">2015-06-12T18:10:16Z</dcterms:created>
  <dcterms:modified xsi:type="dcterms:W3CDTF">2019-10-01T20:18:20Z</dcterms:modified>
</cp:coreProperties>
</file>